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B26D33E-C9D9-4109-9C27-14CF9D9EA6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02D7BDC-461F-40FB-A3DC-38263BFE83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D9846-9CF5-4DFC-BA2F-F354D2D87F7E}" type="datetimeFigureOut">
              <a:rPr lang="pt-BR" smtClean="0"/>
              <a:t>25/01/2023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4AE1E6C-AF0D-454F-A2FC-78E90C49C3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59246D-78BE-46AF-9DCB-15AE9692DE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DAD00-62D7-46D7-883A-3249A17D60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54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883EC-B998-4DBB-8586-7585E27F0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5451"/>
            <a:ext cx="9144000" cy="2387600"/>
          </a:xfrm>
        </p:spPr>
        <p:txBody>
          <a:bodyPr anchor="b">
            <a:normAutofit/>
          </a:bodyPr>
          <a:lstStyle>
            <a:lvl1pPr algn="ctr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67BD3A-DDAB-4E64-98C5-C443E66A6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5126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375519B-D62D-41E6-B538-14BB57A3EB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" t="2192" r="606" b="-1"/>
          <a:stretch/>
        </p:blipFill>
        <p:spPr>
          <a:xfrm>
            <a:off x="0" y="-1697"/>
            <a:ext cx="12192000" cy="206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2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55148-30BC-4A3B-91BB-F7FE3891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B4015B-ADF3-4A45-974F-2ED65735A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68219BD-65E3-4B34-84EE-4B22BF73AF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B918D382-F617-4036-A3B6-3FE30821A97E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1CE08A5-EFE9-4DAF-8EB7-83879549A423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362230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278E86-C813-402A-B6D6-58365E5EA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5E500BE-2F57-412E-81FC-DF5F3048E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7D7C9F0-3987-45C3-87EE-3911FADD0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E5509CCF-3A18-4C4D-96CF-C5E786F603D9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21E0F13-2216-45AA-BA71-4618D3A27AE4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349990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D9943-7F63-4CA5-AA57-EE47E89E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9DD4CC-7996-42DD-9E97-4F97BFA33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2981"/>
            <a:ext cx="10515600" cy="379398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43681FC-9D55-4BE2-9D58-2716222703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FE681C81-3C35-4139-8439-E0439F98E9A4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AD01AC8-BEFA-4B7B-951F-9CCE6748D0A4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422329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78CA2-FEAA-41FC-8C88-3BF4C4549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C2AEA9-7A17-4EC3-BE58-E553240A8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FB16D61-E02C-4367-9FE2-1890896B10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BBE1FB03-B263-4DC7-8EEC-69DC0E586214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0747773-A8B9-4F27-B5F9-9CAB9F8D3317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292829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C9B0C-FEBE-4593-9D7F-B68418DB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8162D8-68A7-4B8E-A004-17511B7BF7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648C23-C14B-452F-83A7-FB286A64D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AF22554-3971-4950-9A7C-70227B7CAC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004E8049-817A-43EA-B522-EB18DF368500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88E00D7-3674-4C0A-A12B-BA81218B1D5B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387430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9CEE2-4935-4629-A0FA-E26AF7FB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46D818-066E-4867-A4F6-E3CDB81F9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27175B-DC8F-4C93-AE9C-8A228FCC6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F7EA423-450B-4139-8D56-E6EEA7C4F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2286922-DAB3-4E21-A957-3D3464787F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BF5B0F9-0637-4B77-A953-FBF30BD95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D2FE77A5-5CC7-495E-A534-B5EF76C15C3B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6100070-8003-4CC6-9923-422FAE3DCB4E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28872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20870-CAFB-45C9-9284-7D7113CA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37DB05A-2E8E-4CC4-9425-AD124F8403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5FCF351-2E0B-46E7-8F5F-01BED3595451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C7EF2C9-D2E7-448F-9853-6B350887F3B1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280397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DADE326-C079-4798-9BFB-9B0979594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39257C6-4D8B-42E3-95DD-B5BF2AD9335B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0BEA97E-A399-4071-8CAD-929547CCAF92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407649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BF00B-9E5A-4BF5-B520-CF50E5998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12B6A9-3F8F-41B8-8E9F-FDCC362BE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0072FE-7D77-4D83-A71D-6BEE6B9B1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DB74D54-C7C9-4A3C-8FFC-5DC0A7D8E3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17E2144C-E195-4AD5-9740-3CAAA02C7ACD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9E1455C-6BE0-4563-827F-4EB9278E9D45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349528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D13FD-AA22-4DDC-81BF-4B1FB62F9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8D57B8-3741-4727-AF64-F0F4017AA8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6A046A0-BFAF-4888-814E-59578E89E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B5DACC5-915D-49A2-9616-A4333E0C7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93" y="6218873"/>
            <a:ext cx="607291" cy="607291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878DF11C-EEF6-40E6-BE08-991BEEC92F51}"/>
              </a:ext>
            </a:extLst>
          </p:cNvPr>
          <p:cNvSpPr/>
          <p:nvPr userDrawn="1"/>
        </p:nvSpPr>
        <p:spPr>
          <a:xfrm rot="16200000">
            <a:off x="8394293" y="3060290"/>
            <a:ext cx="6858000" cy="737417"/>
          </a:xfrm>
          <a:prstGeom prst="rect">
            <a:avLst/>
          </a:prstGeom>
          <a:gradFill flip="none" rotWithShape="1">
            <a:gsLst>
              <a:gs pos="93500">
                <a:srgbClr val="C3D848"/>
              </a:gs>
              <a:gs pos="75000">
                <a:srgbClr val="D7E585"/>
              </a:gs>
              <a:gs pos="0">
                <a:schemeClr val="bg1"/>
              </a:gs>
              <a:gs pos="100000">
                <a:srgbClr val="AFCA0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B73EF98-A55A-4EBD-9F6B-0EF9E497E561}"/>
              </a:ext>
            </a:extLst>
          </p:cNvPr>
          <p:cNvSpPr txBox="1"/>
          <p:nvPr userDrawn="1"/>
        </p:nvSpPr>
        <p:spPr>
          <a:xfrm>
            <a:off x="3652684" y="6380943"/>
            <a:ext cx="488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5º Mês do Meio Ambiente da UNIFESP</a:t>
            </a:r>
          </a:p>
        </p:txBody>
      </p:sp>
    </p:spTree>
    <p:extLst>
      <p:ext uri="{BB962C8B-B14F-4D97-AF65-F5344CB8AC3E}">
        <p14:creationId xmlns:p14="http://schemas.microsoft.com/office/powerpoint/2010/main" val="246912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EF3CF9-0966-4861-8D54-AEFB7AF29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81F87B-1697-4317-B33E-839CB13A6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45101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969C5-6833-4090-AE8D-BEB5CF212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0000"/>
                </a:solidFill>
              </a:rPr>
              <a:t>TÍTULO DO TRABALHO (ARIAL – </a:t>
            </a:r>
            <a:r>
              <a:rPr lang="pt-BR" b="1" dirty="0"/>
              <a:t>24</a:t>
            </a:r>
            <a:r>
              <a:rPr lang="pt-BR" b="1" dirty="0">
                <a:solidFill>
                  <a:srgbClr val="000000"/>
                </a:solidFill>
              </a:rPr>
              <a:t>)</a:t>
            </a:r>
            <a:br>
              <a:rPr lang="pt-BR" b="1" dirty="0">
                <a:solidFill>
                  <a:srgbClr val="000000"/>
                </a:solidFill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E33FB5-F257-409D-AACC-A511BA5EEB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rgbClr val="000000"/>
                </a:solidFill>
              </a:rPr>
              <a:t>Nome do(a) autor(a), afiliação e e-mail do autor correspondente (Arial – </a:t>
            </a:r>
            <a:r>
              <a:rPr lang="pt-BR" dirty="0"/>
              <a:t>18</a:t>
            </a:r>
            <a:r>
              <a:rPr lang="pt-BR" dirty="0">
                <a:solidFill>
                  <a:srgbClr val="000000"/>
                </a:solidFill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966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9C87C-1BBD-47D1-BD82-79F3DA79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22CCF3-92A1-46A8-BE2B-BA06F4CC0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902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 DO TRABALHO (ARIAL – 24)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Justi</dc:creator>
  <cp:lastModifiedBy>Fernanda Justi</cp:lastModifiedBy>
  <cp:revision>3</cp:revision>
  <dcterms:created xsi:type="dcterms:W3CDTF">2023-01-25T22:54:07Z</dcterms:created>
  <dcterms:modified xsi:type="dcterms:W3CDTF">2023-01-25T23:11:13Z</dcterms:modified>
</cp:coreProperties>
</file>